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32ccae14474de9" /><Relationship Type="http://schemas.openxmlformats.org/officeDocument/2006/relationships/extended-properties" Target="/docProps/app.xml" Id="R5868d29c33434276" /><Relationship Type="http://schemas.openxmlformats.org/officeDocument/2006/relationships/officeDocument" Target="/ppt/presentation.xml" Id="Rff918a3d0b184de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298d2098d84121"/>
  </p:sldMasterIdLst>
  <p:notesMasterIdLst>
    <p:notesMasterId xmlns:r="http://schemas.openxmlformats.org/officeDocument/2006/relationships" r:id="R0c46e5e098de4b7a"/>
  </p:notesMasterIdLst>
  <p:sldIdLst>
    <p:sldId xmlns:r="http://schemas.openxmlformats.org/officeDocument/2006/relationships" id="256" r:id="R94916148b6234f98"/>
    <p:sldId xmlns:r="http://schemas.openxmlformats.org/officeDocument/2006/relationships" id="257" r:id="Rdb59e22110da48b5"/>
    <p:sldId xmlns:r="http://schemas.openxmlformats.org/officeDocument/2006/relationships" id="258" r:id="R16c3251d02484c52"/>
  </p:sldIdLst>
  <p:sldSz cx="10477500" cy="4381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8de84349f1489e" /><Relationship Type="http://schemas.openxmlformats.org/officeDocument/2006/relationships/slideMaster" Target="/ppt/slideMasters/slideMaster1.xml" Id="R25298d2098d84121" /><Relationship Type="http://schemas.openxmlformats.org/officeDocument/2006/relationships/notesMaster" Target="/ppt/notesMasters/notesMaster1.xml" Id="R0c46e5e098de4b7a" /><Relationship Type="http://schemas.openxmlformats.org/officeDocument/2006/relationships/presProps" Target="/ppt/presProps.xml" Id="R29bdc15951c049fb" /><Relationship Type="http://schemas.openxmlformats.org/officeDocument/2006/relationships/tableStyles" Target="/ppt/tableStyles.xml" Id="Re36fbfb5cf4a463a" /><Relationship Type="http://schemas.openxmlformats.org/officeDocument/2006/relationships/slide" Target="/ppt/slides/slide1.xml" Id="R94916148b6234f98" /><Relationship Type="http://schemas.openxmlformats.org/officeDocument/2006/relationships/slide" Target="/ppt/slides/slide2.xml" Id="Rdb59e22110da48b5" /><Relationship Type="http://schemas.openxmlformats.org/officeDocument/2006/relationships/slide" Target="/ppt/slides/slide3.xml" Id="R16c3251d02484c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a521c43f8084f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2d73055f7e4678" /><Relationship Type="http://schemas.openxmlformats.org/officeDocument/2006/relationships/notesMaster" Target="/ppt/notesMasters/notesMaster1.xml" Id="R755e2c357b6540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2b55721f974bc3" /><Relationship Type="http://schemas.openxmlformats.org/officeDocument/2006/relationships/notesMaster" Target="/ppt/notesMasters/notesMaster1.xml" Id="R7cc63ba96e144ad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9554249b93420f" /><Relationship Type="http://schemas.openxmlformats.org/officeDocument/2006/relationships/notesMaster" Target="/ppt/notesMasters/notesMaster1.xml" Id="R1f3c77e0219446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refund example based on the author draft Knowing How Is Not Knowing What. $8,000, $5,000, RF-042, Maya and Priya are invented explanatory details, not measured data or company records. All diagram text and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refund example based on the author draft Knowing How Is Not Knowing What. $8,000, $5,000, RF-042, Maya and Priya are invented explanatory details, not measured data or company records. All diagram text and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refund example based on the author draft Knowing How Is Not Knowing What. $8,000, $5,000, RF-042, Maya and Priya are invented explanatory details, not measured data or company records. All diagram text and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e96d0786d8453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f4da03ada04ee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5673daeb0243c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1ded7f971d4c1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69b3eeec8d46e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dc65ee9dd549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A8F4AEF-B2B9-4698-AFD7-47C2453DDA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1655233"/>
            <a:ext cx="8382000" cy="6328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0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97C8AC5-0F94-46F4-93BE-8A39DFE69CF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71625" y="2409825"/>
            <a:ext cx="7334250" cy="4868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6A83A14-7C0C-404E-B2DE-A012A4238E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1825625"/>
            <a:ext cx="8382000" cy="73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24414F-8F6C-4E35-BB4D-FC9FDA6001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89359" y="340783"/>
            <a:ext cx="9298781" cy="5355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C91B464-F59E-4E0B-99D3-CD81298362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89359" y="1217083"/>
            <a:ext cx="9298781" cy="27262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60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3407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5355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7302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9249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1197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3144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5091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7039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9A01A70-4176-4EBD-BFC6-568A52D3D8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89359" y="340783"/>
            <a:ext cx="9298781" cy="5355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297752F-6263-48A2-A828-394C6ABF28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89359" y="1217083"/>
            <a:ext cx="4321969" cy="27262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60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3407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5355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7302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9249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1197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3144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5091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7039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4A9D862-92ED-461B-9414-E3E653F8184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566172" y="1217083"/>
            <a:ext cx="4321969" cy="27262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60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3407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5355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7302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9249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1197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3144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5091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7039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3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244CD9-A353-45C3-9DC0-06971123BA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89359" y="340783"/>
            <a:ext cx="9298781" cy="5355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39F8D4C-E40C-4FFD-B030-8DA0817F12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89359" y="1217083"/>
            <a:ext cx="4321969" cy="27262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60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3407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5355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7302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9249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1197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314450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509183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703917" indent="-146050" algn="l">
              <a:lnSpc>
                <a:spcPct val="110000"/>
              </a:lnSpc>
              <a:spcBef>
                <a:spcPts val="0"/>
              </a:spcBef>
              <a:spcAft>
                <a:spcPts val="767"/>
              </a:spcAft>
              <a:buChar char="•"/>
              <a:defRPr sz="143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8cd8e9a84a4f09" /><Relationship Type="http://schemas.openxmlformats.org/officeDocument/2006/relationships/slideLayout" Target="/ppt/slideLayouts/slideLayout1.xml" Id="R8b661c24dd63418d" /><Relationship Type="http://schemas.openxmlformats.org/officeDocument/2006/relationships/slideLayout" Target="/ppt/slideLayouts/slideLayout2.xml" Id="Ra627d71dc4114eff" /><Relationship Type="http://schemas.openxmlformats.org/officeDocument/2006/relationships/slideLayout" Target="/ppt/slideLayouts/slideLayout3.xml" Id="R08b9e494c9f84c6f" /><Relationship Type="http://schemas.openxmlformats.org/officeDocument/2006/relationships/slideLayout" Target="/ppt/slideLayouts/slideLayout4.xml" Id="R8f6738c451574efa" /><Relationship Type="http://schemas.openxmlformats.org/officeDocument/2006/relationships/slideLayout" Target="/ppt/slideLayouts/slideLayout5.xml" Id="R60b8c737701e46a3" /><Relationship Type="http://schemas.openxmlformats.org/officeDocument/2006/relationships/slideLayout" Target="/ppt/slideLayouts/slideLayout6.xml" Id="Rf046277ce4d247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661c24dd63418d"/>
    <p:sldLayoutId xmlns:r="http://schemas.openxmlformats.org/officeDocument/2006/relationships" id="2147483650" r:id="Ra627d71dc4114eff"/>
    <p:sldLayoutId xmlns:r="http://schemas.openxmlformats.org/officeDocument/2006/relationships" id="2147483651" r:id="R08b9e494c9f84c6f"/>
    <p:sldLayoutId xmlns:r="http://schemas.openxmlformats.org/officeDocument/2006/relationships" id="2147483652" r:id="R8f6738c451574efa"/>
    <p:sldLayoutId xmlns:r="http://schemas.openxmlformats.org/officeDocument/2006/relationships" id="2147483653" r:id="R60b8c737701e46a3"/>
    <p:sldLayoutId xmlns:r="http://schemas.openxmlformats.org/officeDocument/2006/relationships" id="2147483654" r:id="Rf046277ce4d247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b8826e53bc4b44" /><Relationship Type="http://schemas.openxmlformats.org/officeDocument/2006/relationships/notesSlide" Target="/ppt/notesSlides/notesSlide1.xml" Id="R22097094a6a74d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e418efdfd14b6b" /><Relationship Type="http://schemas.openxmlformats.org/officeDocument/2006/relationships/notesSlide" Target="/ppt/notesSlides/notesSlide2.xml" Id="R753152ebd58f42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f5eb0ace2f42ea" /><Relationship Type="http://schemas.openxmlformats.org/officeDocument/2006/relationships/notesSlide" Target="/ppt/notesSlides/notesSlide3.xml" Id="R1d37731b7fcd4d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5704A8-EB2A-4660-9F85-749C1601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609600"/>
            <a:ext cx="5524500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26A4CA-8AF7-4570-8383-7DF2BA51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4857750" cy="413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52326"/>
                </a:solidFill>
                <a:latin typeface="Arial"/>
                <a:ea typeface="Arial"/>
                <a:cs typeface="Arial"/>
              </a:rPr>
              <a:t>Refund RF-042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E1790F-9234-4103-81D1-DD40A139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85875"/>
            <a:ext cx="5067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D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B5631D-1792-44BC-A8C0-ACF892ED7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2286000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Amount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737C74-5D6F-4AF4-B05F-8BB8DA7FF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457325"/>
            <a:ext cx="2286000" cy="472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$8,000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05734-0B08-4819-9A52-975A9165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81200"/>
            <a:ext cx="5067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D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23EDE-D2A3-4676-9C34-5E621428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52650"/>
            <a:ext cx="2286000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State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F59EE-2CC4-4AAC-9572-55AEF428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152650"/>
            <a:ext cx="2286000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Submitted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B504E3-0A89-49EC-92F4-95F225A76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90800"/>
            <a:ext cx="5067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D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6183AB-6CEB-4A12-B050-4E683852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0"/>
            <a:ext cx="2476500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Second approval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5864AA-FF9D-436A-8C0E-6B398E9CD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809875"/>
            <a:ext cx="2381250" cy="466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F2"/>
          </a:solidFill>
          <a:ln xmlns:a="http://schemas.openxmlformats.org/drawingml/2006/main" w="9525">
            <a:solidFill>
              <a:srgbClr val="99431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299C75-A8E8-48E6-ABB5-2463C7524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876550"/>
            <a:ext cx="2000250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99431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4319"/>
                </a:solidFill>
                <a:latin typeface="Arial"/>
                <a:ea typeface="Arial"/>
                <a:cs typeface="Arial"/>
              </a:rPr>
              <a:t>Missing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0808F-5A50-4368-804C-7C705EC0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123950"/>
            <a:ext cx="3095625" cy="324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Refund policy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217C55-2A71-4A9D-B11A-C9A40284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504950"/>
            <a:ext cx="3095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D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4910E0-32D2-4DC7-BDEE-F40AB91D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52600"/>
            <a:ext cx="3095625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Above $5,000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179A0F-59E9-42A6-8CA0-3F5F530FA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219325"/>
            <a:ext cx="3095625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Second approval required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DB0C16-9C87-4301-AB83-25EDD2087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028950"/>
            <a:ext cx="6667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9431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0AE755-BBA7-41A7-9EB2-9C8CA7DD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00425"/>
            <a:ext cx="3095625" cy="2657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Fictional example</a:t>
            </a:r>
          </a:p>
        </p:txBody>
      </p:sp>
    </p:spTree>
    <p:extLst>
      <p:ext uri="{BB962C8B-B14F-4D97-AF65-F5344CB8AC3E}">
        <p14:creationId xmlns:p14="http://schemas.microsoft.com/office/powerpoint/2010/main" val="7918746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60CA03-20EF-4DCA-BB6E-449AACEE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962025"/>
            <a:ext cx="271462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A46A44-4AF3-4DF1-94C4-A1CF4F00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43000"/>
            <a:ext cx="2333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Policy excerpt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BC309D-A80E-48C6-85B6-004237C7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533525"/>
            <a:ext cx="2333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D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EB8AC-5091-40A2-B23D-A28D3BBC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81175"/>
            <a:ext cx="2333625" cy="457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&gt;$5,000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14C531-8AA4-410E-9A2D-43D0CDE8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05050"/>
            <a:ext cx="2333625" cy="339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Second approver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4B25BB-FEBF-4970-B4E8-E76B04C43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09850"/>
            <a:ext cx="2333625" cy="339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required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9AD28-EB78-42A8-A1C6-347A57DD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962025"/>
            <a:ext cx="24765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092DBA-FFDD-4C82-B06B-8AC1CF2B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143000"/>
            <a:ext cx="2095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Team directory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007D9E-451C-4172-92ED-F586ECBD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533525"/>
            <a:ext cx="209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D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995ADB-723A-46A1-8B27-980BAD237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781175"/>
            <a:ext cx="2095500" cy="457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Maya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14D873-472F-4276-B60D-FFDFB18B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305050"/>
            <a:ext cx="2095500" cy="339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Second approver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46C5F9-078A-443A-B004-ED1BA500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609850"/>
            <a:ext cx="2095500" cy="310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99431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994319"/>
                </a:solidFill>
                <a:latin typeface="Arial"/>
                <a:ea typeface="Arial"/>
                <a:cs typeface="Arial"/>
              </a:rPr>
              <a:t>Away this week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9E69CF-00B1-4138-9D36-1629A153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962025"/>
            <a:ext cx="30003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BE0F04-E3DC-4899-AB14-F5A2C114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1143000"/>
            <a:ext cx="2619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From: Maya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6FB941-0E6F-4FC1-B0CF-75CAEEA5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1533525"/>
            <a:ext cx="2619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D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956C68-02C0-45A0-9B6D-9831B5411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1781175"/>
            <a:ext cx="261937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Out of office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F1F01C-A6BF-49F6-B68E-47020F56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2305050"/>
            <a:ext cx="2619375" cy="36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A3089A"/>
                </a:solidFill>
                <a:latin typeface="Arial"/>
                <a:ea typeface="Arial"/>
                <a:cs typeface="Arial"/>
              </a:rPr>
              <a:t>“Priya covers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B7C81A-BF04-4487-BD58-49FFBA47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2628900"/>
            <a:ext cx="2619375" cy="36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A3089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A3089A"/>
                </a:solidFill>
                <a:latin typeface="Arial"/>
                <a:ea typeface="Arial"/>
                <a:cs typeface="Arial"/>
              </a:rPr>
              <a:t>approvals.”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042029-AB55-4BF3-A5AC-EF638210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447925"/>
            <a:ext cx="619125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616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B947C8-7664-4EE4-A2CF-3B86A5A94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943100"/>
            <a:ext cx="619125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616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5FA106-97B3-4039-A145-030FCF6A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3409950"/>
            <a:ext cx="9867900" cy="2657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Fictional example</a:t>
            </a:r>
          </a:p>
        </p:txBody>
      </p:sp>
    </p:spTree>
    <p:extLst>
      <p:ext uri="{BB962C8B-B14F-4D97-AF65-F5344CB8AC3E}">
        <p14:creationId xmlns:p14="http://schemas.microsoft.com/office/powerpoint/2010/main" val="4917303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B12761-A3E9-40CE-96A1-69EFE8627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323850"/>
            <a:ext cx="285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GUI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4BD5C5-4617-424B-97AC-BA200AAD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23850"/>
            <a:ext cx="285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API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D64F9-CF98-41BE-AB66-38505B86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23850"/>
            <a:ext cx="285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CLI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CF7F41-D6A9-4B45-8FE8-01E2B6C0F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771525"/>
            <a:ext cx="2857500" cy="2028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1A400-4A0B-4C34-9DD6-F00A1C8B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933450"/>
            <a:ext cx="2495550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2326"/>
                </a:solidFill>
                <a:latin typeface="Arial"/>
                <a:ea typeface="Arial"/>
                <a:cs typeface="Arial"/>
              </a:rPr>
              <a:t>RF-042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A062A4-81B6-44D7-A930-9442FDFF5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352550"/>
            <a:ext cx="2514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D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20623-6D61-4871-A870-D93B1794F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562100"/>
            <a:ext cx="952500" cy="2805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Status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F35DAF-4EF6-452A-9B28-7F9597D0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562100"/>
            <a:ext cx="1428750" cy="324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A3089A"/>
                </a:solidFill>
                <a:latin typeface="Arial"/>
                <a:ea typeface="Arial"/>
                <a:cs typeface="Arial"/>
              </a:rPr>
              <a:t>approved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DFE5EA-E26F-499D-929E-C3A291A5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47875"/>
            <a:ext cx="1047750" cy="2805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Approver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5F787A-E2AB-4309-97DE-38DDCAE5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047875"/>
            <a:ext cx="1428750" cy="324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A3089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A3089A"/>
                </a:solidFill>
                <a:latin typeface="Arial"/>
                <a:ea typeface="Arial"/>
                <a:cs typeface="Arial"/>
              </a:rPr>
              <a:t>Priya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1A417C-480E-44DC-AFE8-C52F5521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771525"/>
            <a:ext cx="2857500" cy="2028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8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B45E9A-646E-47A3-BDA2-028304AB3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923925"/>
            <a:ext cx="2514600" cy="310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defPPr>
            <a:lvl1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1pPr>
            <a:lvl2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2pPr>
            <a:lvl3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3pPr>
            <a:lvl4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4pPr>
            <a:lvl5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5pPr>
            <a:lvl6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6pPr>
            <a:lvl7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7pPr>
            <a:lvl8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8pPr>
            <a:lvl9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52326"/>
                </a:solidFill>
                <a:latin typeface="Consolas"/>
                <a:ea typeface="Consolas"/>
                <a:cs typeface="Consolas"/>
              </a:rPr>
              <a:t>{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C2BE4E-2D28-4A30-8848-9069D3FAA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1257300"/>
            <a:ext cx="2343150" cy="310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defPPr>
            <a:lvl1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1pPr>
            <a:lvl2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2pPr>
            <a:lvl3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3pPr>
            <a:lvl4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4pPr>
            <a:lvl5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5pPr>
            <a:lvl6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6pPr>
            <a:lvl7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7pPr>
            <a:lvl8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8pPr>
            <a:lvl9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52326"/>
                </a:solidFill>
                <a:latin typeface="Consolas"/>
                <a:ea typeface="Consolas"/>
                <a:cs typeface="Consolas"/>
              </a:rPr>
              <a:t>id: "RF-042",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5A2EA-ECDC-4C1E-AFB8-7ED48A1E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1590675"/>
            <a:ext cx="2343150" cy="310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defPPr>
            <a:lvl1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1pPr>
            <a:lvl2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2pPr>
            <a:lvl3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3pPr>
            <a:lvl4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4pPr>
            <a:lvl5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5pPr>
            <a:lvl6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6pPr>
            <a:lvl7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7pPr>
            <a:lvl8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8pPr>
            <a:lvl9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A3089A"/>
                </a:solidFill>
                <a:latin typeface="Consolas"/>
                <a:ea typeface="Consolas"/>
                <a:cs typeface="Consolas"/>
              </a:rPr>
              <a:t>status: "approved",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3468B7-DD7E-4C2F-8946-DE75FF85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1924050"/>
            <a:ext cx="2343150" cy="310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defPPr>
            <a:lvl1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1pPr>
            <a:lvl2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2pPr>
            <a:lvl3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3pPr>
            <a:lvl4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4pPr>
            <a:lvl5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5pPr>
            <a:lvl6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6pPr>
            <a:lvl7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7pPr>
            <a:lvl8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8pPr>
            <a:lvl9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A3089A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A3089A"/>
                </a:solidFill>
                <a:latin typeface="Consolas"/>
                <a:ea typeface="Consolas"/>
                <a:cs typeface="Consolas"/>
              </a:rPr>
              <a:t>approver: "Priya"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8563B2-ABF3-4921-AB9F-99075EC1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257425"/>
            <a:ext cx="2514600" cy="310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defPPr>
            <a:lvl1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1pPr>
            <a:lvl2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2pPr>
            <a:lvl3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3pPr>
            <a:lvl4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4pPr>
            <a:lvl5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5pPr>
            <a:lvl6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6pPr>
            <a:lvl7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7pPr>
            <a:lvl8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8pPr>
            <a:lvl9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252326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52326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B0DC63-95DD-4ACD-8634-1C907AB0E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771525"/>
            <a:ext cx="2857500" cy="2028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326"/>
          </a:solidFill>
          <a:ln xmlns:a="http://schemas.openxmlformats.org/drawingml/2006/main" w="9525">
            <a:solidFill>
              <a:srgbClr val="25232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4DB2C8-13D3-4FA2-B95E-E393D3B4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1000125"/>
            <a:ext cx="2514600" cy="310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defPPr>
            <a:lvl1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1pPr>
            <a:lvl2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2pPr>
            <a:lvl3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3pPr>
            <a:lvl4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4pPr>
            <a:lvl5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5pPr>
            <a:lvl6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6pPr>
            <a:lvl7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7pPr>
            <a:lvl8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8pPr>
            <a:lvl9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$ refund RF-042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EDCE4D-DE74-48B5-BA96-4EEDACC8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1581150"/>
            <a:ext cx="2514600" cy="339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defPPr>
            <a:lvl1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1pPr>
            <a:lvl2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2pPr>
            <a:lvl3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3pPr>
            <a:lvl4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4pPr>
            <a:lvl5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5pPr>
            <a:lvl6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6pPr>
            <a:lvl7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7pPr>
            <a:lvl8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8pPr>
            <a:lvl9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F5BDEB"/>
                </a:solidFill>
                <a:latin typeface="Consolas"/>
                <a:ea typeface="Consolas"/>
                <a:cs typeface="Consolas"/>
              </a:rPr>
              <a:t>approved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B0069E-77F8-4662-904A-B2957A2B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1971675"/>
            <a:ext cx="2514600" cy="339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defPPr>
            <a:lvl1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1pPr>
            <a:lvl2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2pPr>
            <a:lvl3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3pPr>
            <a:lvl4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4pPr>
            <a:lvl5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5pPr>
            <a:lvl6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6pPr>
            <a:lvl7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7pPr>
            <a:lvl8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8pPr>
            <a:lvl9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5BDEB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F5BDEB"/>
                </a:solidFill>
                <a:latin typeface="Consolas"/>
                <a:ea typeface="Consolas"/>
                <a:cs typeface="Consolas"/>
              </a:rPr>
              <a:t>Priya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4FCB2A-FF73-47A2-88C4-6340BA3F8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2800350"/>
            <a:ext cx="95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616A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388FA8-B051-40B3-9988-1C78E9AD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800350"/>
            <a:ext cx="95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616A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ECE838-73BD-4497-B9E0-77F55087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00350"/>
            <a:ext cx="95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616A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EA5547-74B6-4CAE-898F-E9C27344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3124200"/>
            <a:ext cx="70199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616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682112-F830-425D-AAAC-F7F6B584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124200"/>
            <a:ext cx="9525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616A"/>
          </a:solidFill>
          <a:ln xmlns:a="http://schemas.openxmlformats.org/drawingml/2006/main" w="9525">
            <a:solidFill>
              <a:srgbClr val="D8D3DA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FB1629-0542-4FE3-98F2-4C37C9B4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505200"/>
            <a:ext cx="7239000" cy="3838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23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2326"/>
                </a:solidFill>
                <a:latin typeface="Arial"/>
                <a:ea typeface="Arial"/>
                <a:cs typeface="Arial"/>
              </a:rPr>
              <a:t>RF-042 · second approval recorded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E80388-2C35-48AB-B1ED-1F2789AE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3971925"/>
            <a:ext cx="9867900" cy="250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8616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616A"/>
                </a:solidFill>
                <a:latin typeface="Arial"/>
                <a:ea typeface="Arial"/>
                <a:cs typeface="Arial"/>
              </a:rPr>
              <a:t>Fictional example</a:t>
            </a:r>
          </a:p>
        </p:txBody>
      </p:sp>
    </p:spTree>
    <p:extLst>
      <p:ext uri="{BB962C8B-B14F-4D97-AF65-F5344CB8AC3E}">
        <p14:creationId xmlns:p14="http://schemas.microsoft.com/office/powerpoint/2010/main" val="2750239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2026-10-24T17:40:29.9630000Z</dcterms:created>
  <dcterms:modified xsi:type="dcterms:W3CDTF">2026-10-24T17:40:29.9630000Z</dcterms:modified>
</coreProperties>
</file>